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338" y="-24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6"/>
            <a:ext cx="6606540" cy="21560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7F9BC-3218-8F41-A3A3-F636A4C99241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164A-BE82-9047-8CF6-F668076CB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92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7F9BC-3218-8F41-A3A3-F636A4C99241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164A-BE82-9047-8CF6-F668076CB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387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26242" y="537846"/>
            <a:ext cx="1311593" cy="114414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1466" y="537846"/>
            <a:ext cx="3805238" cy="114414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7F9BC-3218-8F41-A3A3-F636A4C99241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164A-BE82-9047-8CF6-F668076CB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7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7F9BC-3218-8F41-A3A3-F636A4C99241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164A-BE82-9047-8CF6-F668076CB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55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7F9BC-3218-8F41-A3A3-F636A4C99241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164A-BE82-9047-8CF6-F668076CB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0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466" y="3129281"/>
            <a:ext cx="2558415" cy="884999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9421" y="3129281"/>
            <a:ext cx="2558415" cy="884999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7F9BC-3218-8F41-A3A3-F636A4C99241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164A-BE82-9047-8CF6-F668076CB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045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8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8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7F9BC-3218-8F41-A3A3-F636A4C99241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164A-BE82-9047-8CF6-F668076CB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087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7F9BC-3218-8F41-A3A3-F636A4C99241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164A-BE82-9047-8CF6-F668076CB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131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7F9BC-3218-8F41-A3A3-F636A4C99241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164A-BE82-9047-8CF6-F668076CB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02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1" y="400474"/>
            <a:ext cx="255706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400474"/>
            <a:ext cx="4344988" cy="8584566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1" y="2104814"/>
            <a:ext cx="2557066" cy="6880226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7F9BC-3218-8F41-A3A3-F636A4C99241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164A-BE82-9047-8CF6-F668076CB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99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1"/>
            <a:ext cx="4663440" cy="83121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6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7"/>
            <a:ext cx="4663440" cy="1180464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7F9BC-3218-8F41-A3A3-F636A4C99241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164A-BE82-9047-8CF6-F668076CB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681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2"/>
            <a:ext cx="6995160" cy="6638079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8"/>
            <a:ext cx="18135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7F9BC-3218-8F41-A3A3-F636A4C99241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8"/>
            <a:ext cx="24612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8"/>
            <a:ext cx="18135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0164A-BE82-9047-8CF6-F668076CB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697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riveFly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701"/>
            <a:ext cx="7772400" cy="97625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8800" y="4741333"/>
            <a:ext cx="4267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Neil Armstrong Middle School</a:t>
            </a:r>
          </a:p>
          <a:p>
            <a:pPr algn="ctr"/>
            <a:r>
              <a:rPr lang="en-US" dirty="0" smtClean="0"/>
              <a:t>475 </a:t>
            </a:r>
            <a:r>
              <a:rPr lang="en-US" dirty="0" err="1" smtClean="0"/>
              <a:t>Wistar</a:t>
            </a:r>
            <a:r>
              <a:rPr lang="en-US" smtClean="0"/>
              <a:t> Road</a:t>
            </a:r>
            <a:endParaRPr lang="en-US" dirty="0" smtClean="0"/>
          </a:p>
          <a:p>
            <a:pPr algn="ctr"/>
            <a:r>
              <a:rPr lang="en-US" dirty="0" smtClean="0"/>
              <a:t>Fairless Hills, PA  19030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54133" y="1727200"/>
            <a:ext cx="18288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/>
              <a:t>September 19</a:t>
            </a:r>
            <a:r>
              <a:rPr lang="en-US" baseline="30000" dirty="0" smtClean="0"/>
              <a:t>th</a:t>
            </a:r>
            <a:r>
              <a:rPr lang="en-US" dirty="0" smtClean="0"/>
              <a:t>- October 17th</a:t>
            </a:r>
          </a:p>
          <a:p>
            <a:endParaRPr lang="en-US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dirty="0" smtClean="0"/>
              <a:t>During homeroom</a:t>
            </a:r>
          </a:p>
          <a:p>
            <a:endParaRPr lang="en-US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dirty="0" smtClean="0"/>
              <a:t>Athletic games</a:t>
            </a:r>
          </a:p>
          <a:p>
            <a:endParaRPr lang="en-US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dirty="0" smtClean="0"/>
              <a:t>Back to School Night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54133" y="8077199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Mrs. </a:t>
            </a:r>
            <a:r>
              <a:rPr lang="en-US" sz="1600" dirty="0" err="1" smtClean="0"/>
              <a:t>Mazzocchi</a:t>
            </a:r>
            <a:endParaRPr lang="en-US" sz="1600" dirty="0" smtClean="0"/>
          </a:p>
          <a:p>
            <a:r>
              <a:rPr lang="en-US" sz="1600" dirty="0"/>
              <a:t>r</a:t>
            </a:r>
            <a:r>
              <a:rPr lang="en-US" sz="1600" dirty="0" smtClean="0"/>
              <a:t>egina.mazzocchi@bristoltwpsd.org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15011" y="9794544"/>
            <a:ext cx="8147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051216F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173858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29</Words>
  <Application>Microsoft Office PowerPoint</Application>
  <PresentationFormat>Custom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Grafix Design Studio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Angela Foglesong</dc:creator>
  <cp:lastModifiedBy>Frank</cp:lastModifiedBy>
  <cp:revision>6</cp:revision>
  <cp:lastPrinted>2016-09-07T17:50:50Z</cp:lastPrinted>
  <dcterms:created xsi:type="dcterms:W3CDTF">2016-05-02T20:07:37Z</dcterms:created>
  <dcterms:modified xsi:type="dcterms:W3CDTF">2016-09-20T17:41:19Z</dcterms:modified>
</cp:coreProperties>
</file>